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4"/>
  </p:notesMasterIdLst>
  <p:sldIdLst>
    <p:sldId id="258" r:id="rId2"/>
    <p:sldId id="260" r:id="rId3"/>
  </p:sldIdLst>
  <p:sldSz cx="9144000" cy="5143500" type="screen16x9"/>
  <p:notesSz cx="6858000" cy="9144000"/>
  <p:defaultTextStyle>
    <a:defPPr>
      <a:defRPr lang="en-US"/>
    </a:defPPr>
    <a:lvl1pPr marL="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95959"/>
    <a:srgbClr val="00B5D2"/>
    <a:srgbClr val="E6E6E6"/>
    <a:srgbClr val="00C2E7"/>
    <a:srgbClr val="00CAF0"/>
    <a:srgbClr val="3E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44E8152-19F3-47B0-91B8-4C34E12E7D62}" v="3" dt="2018-09-21T10:41:09.20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 horzBarState="maximized">
    <p:restoredLeft sz="16811"/>
    <p:restoredTop sz="58594"/>
  </p:normalViewPr>
  <p:slideViewPr>
    <p:cSldViewPr snapToGrid="0" snapToObjects="1">
      <p:cViewPr varScale="1">
        <p:scale>
          <a:sx n="154" d="100"/>
          <a:sy n="154" d="100"/>
        </p:scale>
        <p:origin x="234" y="13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10" Type="http://schemas.microsoft.com/office/2015/10/relationships/revisionInfo" Target="revisionInfo.xml"/><Relationship Id="rId4" Type="http://schemas.openxmlformats.org/officeDocument/2006/relationships/notesMaster" Target="notesMasters/notesMaster1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iha Bečan" userId="1d08320c-4f12-4eae-aee1-a415bd649646" providerId="ADAL" clId="{744E8152-19F3-47B0-91B8-4C34E12E7D62}"/>
    <pc:docChg chg="custSel modMainMaster">
      <pc:chgData name="Miha Bečan" userId="1d08320c-4f12-4eae-aee1-a415bd649646" providerId="ADAL" clId="{744E8152-19F3-47B0-91B8-4C34E12E7D62}" dt="2018-09-21T10:41:09.201" v="2" actId="478"/>
      <pc:docMkLst>
        <pc:docMk/>
      </pc:docMkLst>
      <pc:sldMasterChg chg="delSldLayout modSldLayout">
        <pc:chgData name="Miha Bečan" userId="1d08320c-4f12-4eae-aee1-a415bd649646" providerId="ADAL" clId="{744E8152-19F3-47B0-91B8-4C34E12E7D62}" dt="2018-09-21T10:41:09.201" v="2" actId="478"/>
        <pc:sldMasterMkLst>
          <pc:docMk/>
          <pc:sldMasterMk cId="1496364394" sldId="2147483660"/>
        </pc:sldMasterMkLst>
        <pc:sldLayoutChg chg="delSp">
          <pc:chgData name="Miha Bečan" userId="1d08320c-4f12-4eae-aee1-a415bd649646" providerId="ADAL" clId="{744E8152-19F3-47B0-91B8-4C34E12E7D62}" dt="2018-09-21T10:41:09.201" v="2" actId="478"/>
          <pc:sldLayoutMkLst>
            <pc:docMk/>
            <pc:sldMasterMk cId="1496364394" sldId="2147483660"/>
            <pc:sldLayoutMk cId="1358824800" sldId="2147483667"/>
          </pc:sldLayoutMkLst>
          <pc:spChg chg="del">
            <ac:chgData name="Miha Bečan" userId="1d08320c-4f12-4eae-aee1-a415bd649646" providerId="ADAL" clId="{744E8152-19F3-47B0-91B8-4C34E12E7D62}" dt="2018-09-21T10:41:07.864" v="1" actId="478"/>
            <ac:spMkLst>
              <pc:docMk/>
              <pc:sldMasterMk cId="1496364394" sldId="2147483660"/>
              <pc:sldLayoutMk cId="1358824800" sldId="2147483667"/>
              <ac:spMk id="2" creationId="{00000000-0000-0000-0000-000000000000}"/>
            </ac:spMkLst>
          </pc:spChg>
          <pc:spChg chg="del">
            <ac:chgData name="Miha Bečan" userId="1d08320c-4f12-4eae-aee1-a415bd649646" providerId="ADAL" clId="{744E8152-19F3-47B0-91B8-4C34E12E7D62}" dt="2018-09-21T10:41:09.201" v="2" actId="478"/>
            <ac:spMkLst>
              <pc:docMk/>
              <pc:sldMasterMk cId="1496364394" sldId="2147483660"/>
              <pc:sldLayoutMk cId="1358824800" sldId="2147483667"/>
              <ac:spMk id="3" creationId="{00000000-0000-0000-0000-000000000000}"/>
            </ac:spMkLst>
          </pc:spChg>
        </pc:sldLayoutChg>
        <pc:sldLayoutChg chg="del">
          <pc:chgData name="Miha Bečan" userId="1d08320c-4f12-4eae-aee1-a415bd649646" providerId="ADAL" clId="{744E8152-19F3-47B0-91B8-4C34E12E7D62}" dt="2018-09-21T10:41:05.184" v="0" actId="2696"/>
          <pc:sldLayoutMkLst>
            <pc:docMk/>
            <pc:sldMasterMk cId="1496364394" sldId="2147483660"/>
            <pc:sldLayoutMk cId="1740753650" sldId="2147483670"/>
          </pc:sldLayoutMkLst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E10B23-9591-A541-8ACF-A5208BAF4952}" type="datetimeFigureOut">
              <a:rPr lang="en-US" smtClean="0"/>
              <a:t>9/21/2018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l-SI"/>
              <a:t>Click to edit Master text styles</a:t>
            </a:r>
          </a:p>
          <a:p>
            <a:pPr lvl="1"/>
            <a:r>
              <a:rPr lang="sl-SI"/>
              <a:t>Second level</a:t>
            </a:r>
          </a:p>
          <a:p>
            <a:pPr lvl="2"/>
            <a:r>
              <a:rPr lang="sl-SI"/>
              <a:t>Third level</a:t>
            </a:r>
          </a:p>
          <a:p>
            <a:pPr lvl="3"/>
            <a:r>
              <a:rPr lang="sl-SI"/>
              <a:t>Fourth level</a:t>
            </a:r>
          </a:p>
          <a:p>
            <a:pPr lvl="4"/>
            <a:r>
              <a:rPr lang="sl-SI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AFF639A-09CD-874D-8215-8AF80361A3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32991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364400" y="1089422"/>
            <a:ext cx="6415200" cy="1447200"/>
          </a:xfrm>
        </p:spPr>
        <p:txBody>
          <a:bodyPr anchor="b">
            <a:normAutofit/>
          </a:bodyPr>
          <a:lstStyle>
            <a:lvl1pPr algn="ctr">
              <a:defRPr sz="4400">
                <a:solidFill>
                  <a:schemeClr val="bg1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</a:lstStyle>
          <a:p>
            <a:r>
              <a:rPr lang="sl-SI" dirty="0" err="1"/>
              <a:t>Click</a:t>
            </a:r>
            <a:r>
              <a:rPr lang="sl-SI" dirty="0"/>
              <a:t> to </a:t>
            </a:r>
            <a:r>
              <a:rPr lang="sl-SI" dirty="0" err="1"/>
              <a:t>edit</a:t>
            </a:r>
            <a:r>
              <a:rPr lang="sl-SI" dirty="0"/>
              <a:t> </a:t>
            </a:r>
            <a:br>
              <a:rPr lang="sl-SI" dirty="0"/>
            </a:br>
            <a:r>
              <a:rPr lang="sl-SI" dirty="0" err="1"/>
              <a:t>Master</a:t>
            </a:r>
            <a:r>
              <a:rPr lang="sl-SI" dirty="0"/>
              <a:t> title </a:t>
            </a:r>
            <a:r>
              <a:rPr lang="sl-SI" dirty="0" err="1"/>
              <a:t>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364400" y="2701528"/>
            <a:ext cx="6415200" cy="1087200"/>
          </a:xfrm>
        </p:spPr>
        <p:txBody>
          <a:bodyPr>
            <a:normAutofit/>
          </a:bodyPr>
          <a:lstStyle>
            <a:lvl1pPr marL="0" indent="0" algn="ctr">
              <a:buNone/>
              <a:defRPr sz="1900" b="0">
                <a:solidFill>
                  <a:schemeClr val="bg1"/>
                </a:solidFill>
                <a:effectLst/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sl-SI" dirty="0" err="1"/>
              <a:t>Click</a:t>
            </a:r>
            <a:r>
              <a:rPr lang="sl-SI" dirty="0"/>
              <a:t> to </a:t>
            </a:r>
            <a:r>
              <a:rPr lang="sl-SI" dirty="0" err="1"/>
              <a:t>edit</a:t>
            </a:r>
            <a:r>
              <a:rPr lang="sl-SI" dirty="0"/>
              <a:t> </a:t>
            </a:r>
            <a:r>
              <a:rPr lang="sl-SI" dirty="0" err="1"/>
              <a:t>Authors</a:t>
            </a:r>
            <a:endParaRPr lang="en-US" dirty="0"/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09011B2C-5261-4D52-809B-4F7193A12BE3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496938" y="4068763"/>
            <a:ext cx="957262" cy="835025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>
                <a:solidFill>
                  <a:srgbClr val="595959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</a:lstStyle>
          <a:p>
            <a:r>
              <a:rPr lang="sl-SI" dirty="0" err="1"/>
              <a:t>Your</a:t>
            </a:r>
            <a:r>
              <a:rPr lang="sl-SI" dirty="0"/>
              <a:t> </a:t>
            </a:r>
            <a:r>
              <a:rPr lang="sl-SI" dirty="0" err="1"/>
              <a:t>Logo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153799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/>
              <a:t>Click to edit Master text styles</a:t>
            </a:r>
          </a:p>
          <a:p>
            <a:pPr lvl="1"/>
            <a:r>
              <a:rPr lang="sl-SI"/>
              <a:t>Second level</a:t>
            </a:r>
          </a:p>
          <a:p>
            <a:pPr lvl="2"/>
            <a:r>
              <a:rPr lang="sl-SI"/>
              <a:t>Third level</a:t>
            </a:r>
          </a:p>
          <a:p>
            <a:pPr lvl="3"/>
            <a:r>
              <a:rPr lang="sl-SI"/>
              <a:t>Fourth level</a:t>
            </a:r>
          </a:p>
          <a:p>
            <a:pPr lvl="4"/>
            <a:r>
              <a:rPr lang="sl-SI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/>
          <a:lstStyle/>
          <a:p>
            <a:fld id="{75633F3C-99DD-FB43-8BAC-5EC80185845B}" type="datetimeFigureOut">
              <a:rPr lang="en-US" smtClean="0"/>
              <a:t>9/21/2018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B83223-3893-9C49-9D60-980648B612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07231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Click to edit Master title style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B83223-3893-9C49-9D60-980648B612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8128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B83223-3893-9C49-9D60-980648B612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88248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69600" y="1108800"/>
            <a:ext cx="7804800" cy="3672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 dirty="0" err="1"/>
              <a:t>Click</a:t>
            </a:r>
            <a:r>
              <a:rPr lang="sl-SI" dirty="0"/>
              <a:t> to </a:t>
            </a:r>
            <a:r>
              <a:rPr lang="sl-SI" dirty="0" err="1"/>
              <a:t>edit</a:t>
            </a:r>
            <a:r>
              <a:rPr lang="sl-SI" dirty="0"/>
              <a:t> </a:t>
            </a:r>
            <a:r>
              <a:rPr lang="sl-SI" dirty="0" err="1"/>
              <a:t>Master</a:t>
            </a:r>
            <a:r>
              <a:rPr lang="sl-SI" dirty="0"/>
              <a:t> title </a:t>
            </a:r>
            <a:r>
              <a:rPr lang="sl-SI" dirty="0" err="1"/>
              <a:t>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9600" y="1476000"/>
            <a:ext cx="7804800" cy="28074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 dirty="0" err="1"/>
              <a:t>Click</a:t>
            </a:r>
            <a:r>
              <a:rPr lang="sl-SI" dirty="0"/>
              <a:t> to </a:t>
            </a:r>
            <a:r>
              <a:rPr lang="sl-SI" dirty="0" err="1"/>
              <a:t>edit</a:t>
            </a:r>
            <a:r>
              <a:rPr lang="sl-SI" dirty="0"/>
              <a:t> </a:t>
            </a:r>
            <a:r>
              <a:rPr lang="sl-SI" dirty="0" err="1"/>
              <a:t>Master</a:t>
            </a:r>
            <a:r>
              <a:rPr lang="sl-SI" dirty="0"/>
              <a:t> </a:t>
            </a:r>
            <a:r>
              <a:rPr lang="sl-SI" dirty="0" err="1"/>
              <a:t>text</a:t>
            </a:r>
            <a:r>
              <a:rPr lang="sl-SI" dirty="0"/>
              <a:t> </a:t>
            </a:r>
            <a:r>
              <a:rPr lang="sl-SI" dirty="0" err="1"/>
              <a:t>styles</a:t>
            </a:r>
            <a:endParaRPr lang="sl-SI" dirty="0"/>
          </a:p>
          <a:p>
            <a:pPr lvl="1"/>
            <a:r>
              <a:rPr lang="sl-SI" dirty="0" err="1"/>
              <a:t>Second</a:t>
            </a:r>
            <a:r>
              <a:rPr lang="sl-SI" dirty="0"/>
              <a:t> </a:t>
            </a:r>
            <a:r>
              <a:rPr lang="sl-SI" dirty="0" err="1"/>
              <a:t>level</a:t>
            </a:r>
            <a:endParaRPr lang="sl-SI" dirty="0"/>
          </a:p>
          <a:p>
            <a:pPr lvl="2"/>
            <a:r>
              <a:rPr lang="sl-SI" dirty="0" err="1"/>
              <a:t>Third</a:t>
            </a:r>
            <a:r>
              <a:rPr lang="sl-SI" dirty="0"/>
              <a:t> </a:t>
            </a:r>
            <a:r>
              <a:rPr lang="sl-SI" dirty="0" err="1"/>
              <a:t>level</a:t>
            </a:r>
            <a:endParaRPr lang="sl-SI" dirty="0"/>
          </a:p>
          <a:p>
            <a:pPr lvl="3"/>
            <a:r>
              <a:rPr lang="sl-SI" dirty="0" err="1"/>
              <a:t>Fourth</a:t>
            </a:r>
            <a:r>
              <a:rPr lang="sl-SI" dirty="0"/>
              <a:t> </a:t>
            </a:r>
            <a:r>
              <a:rPr lang="sl-SI" dirty="0" err="1"/>
              <a:t>level</a:t>
            </a:r>
            <a:endParaRPr lang="sl-SI" dirty="0"/>
          </a:p>
          <a:p>
            <a:pPr lvl="4"/>
            <a:r>
              <a:rPr lang="sl-SI" dirty="0" err="1"/>
              <a:t>Fifth</a:t>
            </a:r>
            <a:r>
              <a:rPr lang="sl-SI" dirty="0"/>
              <a:t> </a:t>
            </a:r>
            <a:r>
              <a:rPr lang="sl-SI" dirty="0" err="1"/>
              <a:t>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54330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EDB83223-3893-9C49-9D60-980648B612A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63643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6" r:id="rId3"/>
    <p:sldLayoutId id="2147483667" r:id="rId4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1700" b="1" kern="1200">
          <a:solidFill>
            <a:srgbClr val="00B5D2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1400" kern="1200">
          <a:solidFill>
            <a:srgbClr val="595959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100" kern="1200">
          <a:solidFill>
            <a:srgbClr val="595959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050" kern="1200">
          <a:solidFill>
            <a:srgbClr val="595959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000" kern="1200">
          <a:solidFill>
            <a:srgbClr val="595959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000" kern="1200">
          <a:solidFill>
            <a:srgbClr val="595959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83348A-D22D-4987-81A3-020C09F3DEB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D998687-59CA-4D07-8927-71B93810741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F9735BB6-7618-4C12-881E-9B71E55F94D0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</p:sp>
    </p:spTree>
    <p:extLst>
      <p:ext uri="{BB962C8B-B14F-4D97-AF65-F5344CB8AC3E}">
        <p14:creationId xmlns:p14="http://schemas.microsoft.com/office/powerpoint/2010/main" val="41168949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2028A3-8B73-43D4-ABBB-D770D7A195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41E74B-0C4F-49E4-BC6C-B232CB25C0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6545143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98</TotalTime>
  <Words>0</Words>
  <Application>Microsoft Office PowerPoint</Application>
  <PresentationFormat>On-screen Show (16:9)</PresentationFormat>
  <Paragraphs>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 Unicode MS</vt:lpstr>
      <vt:lpstr>Arial</vt:lpstr>
      <vt:lpstr>Calibri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Höflerjevi dnevi 2018</dc:title>
  <dc:creator/>
  <cp:keywords/>
  <cp:lastModifiedBy>Miha Bečan</cp:lastModifiedBy>
  <cp:revision>12</cp:revision>
  <dcterms:created xsi:type="dcterms:W3CDTF">2018-09-21T07:10:49Z</dcterms:created>
  <dcterms:modified xsi:type="dcterms:W3CDTF">2018-09-21T10:41:10Z</dcterms:modified>
</cp:coreProperties>
</file>