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8" r:id="rId2"/>
    <p:sldId id="260" r:id="rId3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5959"/>
    <a:srgbClr val="00B5D2"/>
    <a:srgbClr val="E6E6E6"/>
    <a:srgbClr val="00C2E7"/>
    <a:srgbClr val="00CAF0"/>
    <a:srgbClr val="3E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87FEB6-4DD7-461D-A53B-3F1AD6D43C38}" v="141" dt="2018-09-21T10:40:45.2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11"/>
    <p:restoredTop sz="58594"/>
  </p:normalViewPr>
  <p:slideViewPr>
    <p:cSldViewPr snapToGrid="0" snapToObjects="1">
      <p:cViewPr varScale="1">
        <p:scale>
          <a:sx n="76" d="100"/>
          <a:sy n="76" d="100"/>
        </p:scale>
        <p:origin x="84" y="140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ha Bečan" userId="1d08320c-4f12-4eae-aee1-a415bd649646" providerId="ADAL" clId="{BA87FEB6-4DD7-461D-A53B-3F1AD6D43C38}"/>
    <pc:docChg chg="custSel modMainMaster">
      <pc:chgData name="Miha Bečan" userId="1d08320c-4f12-4eae-aee1-a415bd649646" providerId="ADAL" clId="{BA87FEB6-4DD7-461D-A53B-3F1AD6D43C38}" dt="2018-09-21T10:40:45.216" v="139" actId="2696"/>
      <pc:docMkLst>
        <pc:docMk/>
      </pc:docMkLst>
      <pc:sldMasterChg chg="modSp delSldLayout modSldLayout">
        <pc:chgData name="Miha Bečan" userId="1d08320c-4f12-4eae-aee1-a415bd649646" providerId="ADAL" clId="{BA87FEB6-4DD7-461D-A53B-3F1AD6D43C38}" dt="2018-09-21T10:40:45.216" v="139" actId="2696"/>
        <pc:sldMasterMkLst>
          <pc:docMk/>
          <pc:sldMasterMk cId="1496364394" sldId="2147483660"/>
        </pc:sldMasterMkLst>
        <pc:spChg chg="mod">
          <ac:chgData name="Miha Bečan" userId="1d08320c-4f12-4eae-aee1-a415bd649646" providerId="ADAL" clId="{BA87FEB6-4DD7-461D-A53B-3F1AD6D43C38}" dt="2018-09-21T10:37:57.242" v="59" actId="20577"/>
          <ac:spMkLst>
            <pc:docMk/>
            <pc:sldMasterMk cId="1496364394" sldId="2147483660"/>
            <ac:spMk id="2" creationId="{00000000-0000-0000-0000-000000000000}"/>
          </ac:spMkLst>
        </pc:spChg>
        <pc:spChg chg="mod">
          <ac:chgData name="Miha Bečan" userId="1d08320c-4f12-4eae-aee1-a415bd649646" providerId="ADAL" clId="{BA87FEB6-4DD7-461D-A53B-3F1AD6D43C38}" dt="2018-09-21T10:39:26.601" v="129" actId="20577"/>
          <ac:spMkLst>
            <pc:docMk/>
            <pc:sldMasterMk cId="1496364394" sldId="2147483660"/>
            <ac:spMk id="3" creationId="{00000000-0000-0000-0000-000000000000}"/>
          </ac:spMkLst>
        </pc:spChg>
        <pc:sldLayoutChg chg="modSp">
          <pc:chgData name="Miha Bečan" userId="1d08320c-4f12-4eae-aee1-a415bd649646" providerId="ADAL" clId="{BA87FEB6-4DD7-461D-A53B-3F1AD6D43C38}" dt="2018-09-21T10:37:40.158" v="35" actId="20577"/>
          <pc:sldLayoutMkLst>
            <pc:docMk/>
            <pc:sldMasterMk cId="1496364394" sldId="2147483660"/>
            <pc:sldLayoutMk cId="215379941" sldId="2147483661"/>
          </pc:sldLayoutMkLst>
          <pc:spChg chg="mod">
            <ac:chgData name="Miha Bečan" userId="1d08320c-4f12-4eae-aee1-a415bd649646" providerId="ADAL" clId="{BA87FEB6-4DD7-461D-A53B-3F1AD6D43C38}" dt="2018-09-21T10:37:26.131" v="11" actId="20577"/>
            <ac:spMkLst>
              <pc:docMk/>
              <pc:sldMasterMk cId="1496364394" sldId="2147483660"/>
              <pc:sldLayoutMk cId="215379941" sldId="2147483661"/>
              <ac:spMk id="2" creationId="{00000000-0000-0000-0000-000000000000}"/>
            </ac:spMkLst>
          </pc:spChg>
          <pc:spChg chg="mod">
            <ac:chgData name="Miha Bečan" userId="1d08320c-4f12-4eae-aee1-a415bd649646" providerId="ADAL" clId="{BA87FEB6-4DD7-461D-A53B-3F1AD6D43C38}" dt="2018-09-21T10:37:33.218" v="24" actId="20577"/>
            <ac:spMkLst>
              <pc:docMk/>
              <pc:sldMasterMk cId="1496364394" sldId="2147483660"/>
              <pc:sldLayoutMk cId="215379941" sldId="2147483661"/>
              <ac:spMk id="3" creationId="{00000000-0000-0000-0000-000000000000}"/>
            </ac:spMkLst>
          </pc:spChg>
          <pc:spChg chg="mod">
            <ac:chgData name="Miha Bečan" userId="1d08320c-4f12-4eae-aee1-a415bd649646" providerId="ADAL" clId="{BA87FEB6-4DD7-461D-A53B-3F1AD6D43C38}" dt="2018-09-21T10:37:40.158" v="35" actId="20577"/>
            <ac:spMkLst>
              <pc:docMk/>
              <pc:sldMasterMk cId="1496364394" sldId="2147483660"/>
              <pc:sldLayoutMk cId="215379941" sldId="2147483661"/>
              <ac:spMk id="8" creationId="{09011B2C-5261-4D52-809B-4F7193A12BE3}"/>
            </ac:spMkLst>
          </pc:spChg>
        </pc:sldLayoutChg>
        <pc:sldLayoutChg chg="modSp">
          <pc:chgData name="Miha Bečan" userId="1d08320c-4f12-4eae-aee1-a415bd649646" providerId="ADAL" clId="{BA87FEB6-4DD7-461D-A53B-3F1AD6D43C38}" dt="2018-09-21T10:39:50.902" v="131"/>
          <pc:sldLayoutMkLst>
            <pc:docMk/>
            <pc:sldMasterMk cId="1496364394" sldId="2147483660"/>
            <pc:sldLayoutMk cId="1380723192" sldId="2147483662"/>
          </pc:sldLayoutMkLst>
          <pc:spChg chg="mod">
            <ac:chgData name="Miha Bečan" userId="1d08320c-4f12-4eae-aee1-a415bd649646" providerId="ADAL" clId="{BA87FEB6-4DD7-461D-A53B-3F1AD6D43C38}" dt="2018-09-21T10:39:50.902" v="131"/>
            <ac:spMkLst>
              <pc:docMk/>
              <pc:sldMasterMk cId="1496364394" sldId="2147483660"/>
              <pc:sldLayoutMk cId="1380723192" sldId="2147483662"/>
              <ac:spMk id="2" creationId="{00000000-0000-0000-0000-000000000000}"/>
            </ac:spMkLst>
          </pc:spChg>
          <pc:spChg chg="mod">
            <ac:chgData name="Miha Bečan" userId="1d08320c-4f12-4eae-aee1-a415bd649646" providerId="ADAL" clId="{BA87FEB6-4DD7-461D-A53B-3F1AD6D43C38}" dt="2018-09-21T10:39:40.548" v="130"/>
            <ac:spMkLst>
              <pc:docMk/>
              <pc:sldMasterMk cId="1496364394" sldId="2147483660"/>
              <pc:sldLayoutMk cId="1380723192" sldId="2147483662"/>
              <ac:spMk id="3" creationId="{00000000-0000-0000-0000-000000000000}"/>
            </ac:spMkLst>
          </pc:spChg>
        </pc:sldLayoutChg>
        <pc:sldLayoutChg chg="modSp">
          <pc:chgData name="Miha Bečan" userId="1d08320c-4f12-4eae-aee1-a415bd649646" providerId="ADAL" clId="{BA87FEB6-4DD7-461D-A53B-3F1AD6D43C38}" dt="2018-09-21T10:40:02.192" v="133" actId="12788"/>
          <pc:sldLayoutMkLst>
            <pc:docMk/>
            <pc:sldMasterMk cId="1496364394" sldId="2147483660"/>
            <pc:sldLayoutMk cId="344812858" sldId="2147483666"/>
          </pc:sldLayoutMkLst>
          <pc:spChg chg="mod">
            <ac:chgData name="Miha Bečan" userId="1d08320c-4f12-4eae-aee1-a415bd649646" providerId="ADAL" clId="{BA87FEB6-4DD7-461D-A53B-3F1AD6D43C38}" dt="2018-09-21T10:40:02.192" v="133" actId="12788"/>
            <ac:spMkLst>
              <pc:docMk/>
              <pc:sldMasterMk cId="1496364394" sldId="2147483660"/>
              <pc:sldLayoutMk cId="344812858" sldId="2147483666"/>
              <ac:spMk id="2" creationId="{00000000-0000-0000-0000-000000000000}"/>
            </ac:spMkLst>
          </pc:spChg>
        </pc:sldLayoutChg>
        <pc:sldLayoutChg chg="delSp">
          <pc:chgData name="Miha Bečan" userId="1d08320c-4f12-4eae-aee1-a415bd649646" providerId="ADAL" clId="{BA87FEB6-4DD7-461D-A53B-3F1AD6D43C38}" dt="2018-09-21T10:40:09.258" v="135" actId="478"/>
          <pc:sldLayoutMkLst>
            <pc:docMk/>
            <pc:sldMasterMk cId="1496364394" sldId="2147483660"/>
            <pc:sldLayoutMk cId="1358824800" sldId="2147483667"/>
          </pc:sldLayoutMkLst>
          <pc:spChg chg="del">
            <ac:chgData name="Miha Bečan" userId="1d08320c-4f12-4eae-aee1-a415bd649646" providerId="ADAL" clId="{BA87FEB6-4DD7-461D-A53B-3F1AD6D43C38}" dt="2018-09-21T10:40:06.184" v="134" actId="478"/>
            <ac:spMkLst>
              <pc:docMk/>
              <pc:sldMasterMk cId="1496364394" sldId="2147483660"/>
              <pc:sldLayoutMk cId="1358824800" sldId="2147483667"/>
              <ac:spMk id="2" creationId="{00000000-0000-0000-0000-000000000000}"/>
            </ac:spMkLst>
          </pc:spChg>
          <pc:spChg chg="del">
            <ac:chgData name="Miha Bečan" userId="1d08320c-4f12-4eae-aee1-a415bd649646" providerId="ADAL" clId="{BA87FEB6-4DD7-461D-A53B-3F1AD6D43C38}" dt="2018-09-21T10:40:09.258" v="135" actId="478"/>
            <ac:spMkLst>
              <pc:docMk/>
              <pc:sldMasterMk cId="1496364394" sldId="2147483660"/>
              <pc:sldLayoutMk cId="1358824800" sldId="2147483667"/>
              <ac:spMk id="3" creationId="{00000000-0000-0000-0000-000000000000}"/>
            </ac:spMkLst>
          </pc:spChg>
        </pc:sldLayoutChg>
        <pc:sldLayoutChg chg="modSp del">
          <pc:chgData name="Miha Bečan" userId="1d08320c-4f12-4eae-aee1-a415bd649646" providerId="ADAL" clId="{BA87FEB6-4DD7-461D-A53B-3F1AD6D43C38}" dt="2018-09-21T10:40:45.216" v="139" actId="2696"/>
          <pc:sldLayoutMkLst>
            <pc:docMk/>
            <pc:sldMasterMk cId="1496364394" sldId="2147483660"/>
            <pc:sldLayoutMk cId="1740753650" sldId="2147483670"/>
          </pc:sldLayoutMkLst>
          <pc:spChg chg="mod">
            <ac:chgData name="Miha Bečan" userId="1d08320c-4f12-4eae-aee1-a415bd649646" providerId="ADAL" clId="{BA87FEB6-4DD7-461D-A53B-3F1AD6D43C38}" dt="2018-09-21T10:40:36.789" v="138"/>
            <ac:spMkLst>
              <pc:docMk/>
              <pc:sldMasterMk cId="1496364394" sldId="2147483660"/>
              <pc:sldLayoutMk cId="1740753650" sldId="2147483670"/>
              <ac:spMk id="2" creationId="{00000000-0000-0000-0000-000000000000}"/>
            </ac:spMkLst>
          </pc:spChg>
          <pc:spChg chg="mod">
            <ac:chgData name="Miha Bečan" userId="1d08320c-4f12-4eae-aee1-a415bd649646" providerId="ADAL" clId="{BA87FEB6-4DD7-461D-A53B-3F1AD6D43C38}" dt="2018-09-21T10:40:24.623" v="137"/>
            <ac:spMkLst>
              <pc:docMk/>
              <pc:sldMasterMk cId="1496364394" sldId="2147483660"/>
              <pc:sldLayoutMk cId="1740753650" sldId="2147483670"/>
              <ac:spMk id="3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E10B23-9591-A541-8ACF-A5208BAF4952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  <a:p>
            <a:pPr lvl="3"/>
            <a:r>
              <a:rPr lang="sl-SI"/>
              <a:t>Fourth level</a:t>
            </a:r>
          </a:p>
          <a:p>
            <a:pPr lvl="4"/>
            <a:r>
              <a:rPr lang="sl-SI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FF639A-09CD-874D-8215-8AF80361A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29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64400" y="1089422"/>
            <a:ext cx="6415200" cy="144720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r>
              <a:rPr lang="sl-SI" dirty="0"/>
              <a:t>Dodaj naslov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64400" y="2701528"/>
            <a:ext cx="6415200" cy="1087200"/>
          </a:xfrm>
        </p:spPr>
        <p:txBody>
          <a:bodyPr>
            <a:normAutofit/>
          </a:bodyPr>
          <a:lstStyle>
            <a:lvl1pPr marL="0" indent="0" algn="ctr">
              <a:buNone/>
              <a:defRPr sz="1900" b="0">
                <a:solidFill>
                  <a:schemeClr val="bg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l-SI" dirty="0"/>
              <a:t>Dodaj avtorje</a:t>
            </a:r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09011B2C-5261-4D52-809B-4F7193A12BE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96938" y="4068763"/>
            <a:ext cx="957262" cy="83502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>
                <a:solidFill>
                  <a:srgbClr val="595959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r>
              <a:rPr lang="sl-SI" dirty="0"/>
              <a:t>Vaš logotip</a:t>
            </a:r>
          </a:p>
        </p:txBody>
      </p:sp>
    </p:spTree>
    <p:extLst>
      <p:ext uri="{BB962C8B-B14F-4D97-AF65-F5344CB8AC3E}">
        <p14:creationId xmlns:p14="http://schemas.microsoft.com/office/powerpoint/2010/main" val="215379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dirty="0"/>
              <a:t>Dodaj naslov diapozitiva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l-SI" dirty="0"/>
              <a:t>Dodaj besedilo</a:t>
            </a:r>
          </a:p>
          <a:p>
            <a:pPr lvl="1"/>
            <a:r>
              <a:rPr lang="sl-SI" dirty="0"/>
              <a:t>Drugi nivo</a:t>
            </a:r>
          </a:p>
          <a:p>
            <a:pPr lvl="2"/>
            <a:r>
              <a:rPr lang="sl-SI" dirty="0"/>
              <a:t>Tretji nivo</a:t>
            </a:r>
          </a:p>
          <a:p>
            <a:pPr lvl="3"/>
            <a:r>
              <a:rPr lang="sl-SI" dirty="0"/>
              <a:t>Četrti nivo</a:t>
            </a:r>
          </a:p>
          <a:p>
            <a:pPr lvl="4"/>
            <a:r>
              <a:rPr lang="sl-SI" dirty="0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75633F3C-99DD-FB43-8BAC-5EC80185845B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83223-3893-9C49-9D60-980648B61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723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69600" y="1108800"/>
            <a:ext cx="7804800" cy="367200"/>
          </a:xfrm>
        </p:spPr>
        <p:txBody>
          <a:bodyPr/>
          <a:lstStyle>
            <a:lvl1pPr>
              <a:defRPr/>
            </a:lvl1pPr>
          </a:lstStyle>
          <a:p>
            <a:r>
              <a:rPr lang="sl-SI" dirty="0"/>
              <a:t>Dodaj naslov diapozitiva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83223-3893-9C49-9D60-980648B61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12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83223-3893-9C49-9D60-980648B61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24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9600" y="1108800"/>
            <a:ext cx="7804800" cy="36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dirty="0"/>
              <a:t>Dodaj naslov diapozitiva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600" y="1476000"/>
            <a:ext cx="7804800" cy="28074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dirty="0"/>
              <a:t>Dodaj besedilo</a:t>
            </a:r>
          </a:p>
          <a:p>
            <a:pPr lvl="1"/>
            <a:r>
              <a:rPr lang="sl-SI" dirty="0"/>
              <a:t>Drugi nivo</a:t>
            </a:r>
          </a:p>
          <a:p>
            <a:pPr lvl="2"/>
            <a:r>
              <a:rPr lang="sl-SI" dirty="0"/>
              <a:t>Tretji nivo</a:t>
            </a:r>
          </a:p>
          <a:p>
            <a:pPr lvl="3"/>
            <a:r>
              <a:rPr lang="sl-SI" dirty="0"/>
              <a:t>Četrti nivo</a:t>
            </a:r>
          </a:p>
          <a:p>
            <a:pPr lvl="4"/>
            <a:r>
              <a:rPr lang="sl-SI" dirty="0"/>
              <a:t>Peti nivo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4330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DB83223-3893-9C49-9D60-980648B612A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364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67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1700" b="1" kern="1200">
          <a:solidFill>
            <a:srgbClr val="00B5D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400" kern="1200">
          <a:solidFill>
            <a:srgbClr val="595959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100" kern="1200">
          <a:solidFill>
            <a:srgbClr val="595959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050" kern="1200">
          <a:solidFill>
            <a:srgbClr val="595959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000" kern="1200">
          <a:solidFill>
            <a:srgbClr val="595959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000" kern="1200">
          <a:solidFill>
            <a:srgbClr val="595959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3348A-D22D-4987-81A3-020C09F3DE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998687-59CA-4D07-8927-71B9381074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F9735BB6-7618-4C12-881E-9B71E55F94D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4116894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028A3-8B73-43D4-ABBB-D770D7A19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1E74B-0C4F-49E4-BC6C-B232CB25C0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54514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</TotalTime>
  <Words>0</Words>
  <Application>Microsoft Office PowerPoint</Application>
  <PresentationFormat>On-screen Show (16:9)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 Unicode MS</vt:lpstr>
      <vt:lpstr>Arial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Höflerjevi dnevi 2018</dc:title>
  <dc:creator/>
  <cp:keywords/>
  <cp:lastModifiedBy>Miha Bečan</cp:lastModifiedBy>
  <cp:revision>11</cp:revision>
  <dcterms:created xsi:type="dcterms:W3CDTF">2018-09-21T07:10:49Z</dcterms:created>
  <dcterms:modified xsi:type="dcterms:W3CDTF">2018-09-21T10:40:48Z</dcterms:modified>
</cp:coreProperties>
</file>